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900" b="1" dirty="0" smtClean="0">
                <a:solidFill>
                  <a:srgbClr val="FF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محاضرة في التربية </a:t>
            </a:r>
            <a:r>
              <a:rPr lang="ar-EG" sz="4900" b="1" dirty="0">
                <a:solidFill>
                  <a:srgbClr val="FF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البيئية لطفل </a:t>
            </a:r>
            <a:r>
              <a:rPr lang="ar-EG" sz="4900" b="1" dirty="0" smtClean="0">
                <a:solidFill>
                  <a:srgbClr val="FF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الروضة </a:t>
            </a:r>
            <a:r>
              <a:rPr lang="ar-EG" b="1" dirty="0" smtClean="0">
                <a:solidFill>
                  <a:srgbClr val="FF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EG" b="1" dirty="0" smtClean="0">
                <a:solidFill>
                  <a:srgbClr val="FF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EG" sz="3600" b="1" dirty="0" smtClean="0">
                <a:solidFill>
                  <a:srgbClr val="FF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إعداد د. عواطف حسان عبد الحميد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143000" y="2095500"/>
            <a:ext cx="9872871" cy="4000500"/>
          </a:xfrm>
        </p:spPr>
        <p:txBody>
          <a:bodyPr/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بالرغم من أهمية ما يصدر من قرارات وقوانين تتعلق بالحفاظ علي البيئة وحمايتها ، فإنها لا تكفي وحدها لتكوين الالتزام المطلوب لدي الأفراد تجاه البيئة . ولعل هذا يبين أن هناك حاجة ماسة للاهتمام بالتربية البيئية للأفراد بصفة عامة ولأطفال الروضة بصفة خاصة ؛ من أجل إعداد الإنسان المتفهم لبيئته والمدرك لظروفها ، والواعي بما يواجهها من مشكلات ، وما </a:t>
            </a:r>
            <a:r>
              <a:rPr lang="ar-E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يهددها </a:t>
            </a: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من أخطار ، </a:t>
            </a:r>
            <a:r>
              <a:rPr lang="ar-E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والقادر علي </a:t>
            </a: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المساهمة الايجابية في حل هذه المشكلات وفي تحسين ظروف البيئة ونوعية الحياة </a:t>
            </a:r>
            <a:r>
              <a:rPr lang="ar-E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ويتضمن موضوع التربية البيئية لطفل الروضة الموضوعات الفرعية التالية :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 مفهوم التربية البيئية لطفل الروضة 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2 - أهداف التربية البيئية في </a:t>
            </a:r>
            <a:r>
              <a:rPr lang="ar-E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الروضة 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3- مكونات الروضة كبيئة تربوية 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4- خبرات </a:t>
            </a:r>
            <a:r>
              <a:rPr lang="ar-E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وطرق </a:t>
            </a: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وأنشطة تعليمية مناسبة للتربية البيئية لأطفال الروضة 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ar-EG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0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27100"/>
          </a:xfrm>
        </p:spPr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ar-EG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مفهوم التربية البيئية لطفل الروضة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536700"/>
            <a:ext cx="9872871" cy="4559300"/>
          </a:xfrm>
        </p:spPr>
        <p:txBody>
          <a:bodyPr/>
          <a:lstStyle/>
          <a:p>
            <a:pPr marL="27432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يمكن </a:t>
            </a:r>
            <a:r>
              <a:rPr lang="ar-EG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تعريف التربية البيئية لطفل الروضة بأنها العملية التربوية التي تهدف إلي تنمية وعي الطفل بالبيئة والمشكلات المتعلقة بها ، وتزويده بالمعلومات والمهارات والاتجاهات وتحمل المسئولية الفردية والجماعية تجاه حل المشكلات البيئية المعاصرة ، والعمل علي منع ظهور مشكلات بيئية جديدة </a:t>
            </a:r>
            <a:r>
              <a:rPr lang="ar-EG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وتعرف مني محمد علي جاد التربية البيئية لطفل ما قبل المدرسة بأنها عملية تكوين وتنمية وتوجيه سلوكيات طفل ما قبل المدرسة ، الملتحق برياض الأطفال أو الذي لم يلتحق بها ، نحو التفاعل الايجابي مع بيئته بمواردها المختلفة وما تحمله من نظم وعلاقات طبيعية واجتماعية وتكنولوجية ، وذلك بمساعدته علي اكتساب المعلومات والمهارات البيئية المناسبة والاتجاهات والقيم الايجابية نحو البيئة .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63600"/>
          </a:xfrm>
        </p:spPr>
        <p:txBody>
          <a:bodyPr/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ar-EG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أهداف التربية البيئية في رياض الأطفال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651000"/>
            <a:ext cx="9872871" cy="4445000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تهدف التربية البيئية في رياض الأطفال إلي :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 اكساب الأطفال المعلومات البيئية المناسبة وتكوين الوعي البيئي والقيم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البيئية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المناسبة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لديهم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 تكوين وتنمية اتجاهات ايجابية لدي الأطفال نحو البيئة وذلك من خلال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التربية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المتكاملة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التي تتكامل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فيها معلوماتهم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الوظيفية ومشاعرهم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نحو بيئتهم 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الطبيعية والاجتماعية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والتكنولوجية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3- تكوين وتنمية القيم البيئية والأنماط السلوكية السليمة عند الأطفال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والتي تمكنهم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من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المساهمة </a:t>
            </a: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بصورة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فرية و جماعية لحماية البيئة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ومواردها وحسن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الاستفادة منها 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4- اكساب الأطفال بعض المهارات اليدوية التي تمكنهم من التعامل السليم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مع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الموارد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الطبيعية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للبيئة 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5- اكساب الأطفال بعض المهارات العقلية مثل التعرف والفهم والتصنيف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والتي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تمكنهم من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التعرف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علي </a:t>
            </a:r>
            <a:endParaRPr lang="ar-EG" sz="1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البيئة ومواردها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الطبيعية وحسن الاستفادة منها 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6- اكساب الأطفال الأسلوب العلمي للتفكير من خلال تدريبهم علي استخدام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هذا الأسلوب في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حل </a:t>
            </a:r>
            <a:endParaRPr lang="ar-EG" sz="1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بعض المشكلات البيئية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7- اكساب الأطفال بعض المهارات الاجتماعية التي تسهم في حماية الموارد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الطبيعية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في البيئة </a:t>
            </a:r>
            <a:endParaRPr lang="ar-EG" sz="18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والمحافظة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عليها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مثل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مهارات العمل التعاوني الجماعي </a:t>
            </a:r>
            <a:r>
              <a:rPr lang="ar-EG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ومهارات </a:t>
            </a:r>
            <a:r>
              <a:rPr lang="ar-EG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الاتصال 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4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79500"/>
          </a:xfrm>
        </p:spPr>
        <p:txBody>
          <a:bodyPr>
            <a:norm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ar-E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ar-EG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EG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مكونات الروضة كبيئة تربوية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689100"/>
            <a:ext cx="9872871" cy="4406900"/>
          </a:xfrm>
        </p:spPr>
        <p:txBody>
          <a:bodyPr>
            <a:noAutofit/>
          </a:bodyPr>
          <a:lstStyle/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أولاً : المعلمة 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يتوقف </a:t>
            </a:r>
            <a:r>
              <a:rPr lang="ar-EG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علي معلمة الروضة تحقيق أهداف التربية في رياض الأطفال ، فمحور عمل المعلمة في رياض الأطفال هو طفل ما قبل المدرسة </a:t>
            </a: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ar-EG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وتعتبر </a:t>
            </a:r>
            <a:r>
              <a:rPr lang="ar-EG" sz="16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المعلمة العنصر الرئيسي </a:t>
            </a:r>
            <a:r>
              <a:rPr lang="ar-EG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المؤثر في </a:t>
            </a:r>
            <a:r>
              <a:rPr lang="ar-EG" sz="16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التربية البيئية للطفل داخل بيئة </a:t>
            </a:r>
            <a:r>
              <a:rPr lang="ar-EG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الروضة .</a:t>
            </a:r>
            <a:endParaRPr lang="ar-EG" sz="1600" b="1" dirty="0" smtClean="0">
              <a:solidFill>
                <a:srgbClr val="C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ثانياً </a:t>
            </a:r>
            <a:r>
              <a:rPr lang="ar-EG" sz="16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الجهاز الإداري ( المديرة والناظرة والوكيلة والإداريات ) : </a:t>
            </a:r>
            <a:endParaRPr lang="ar-EG" sz="1600" b="1" dirty="0" smtClean="0">
              <a:solidFill>
                <a:srgbClr val="C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يجب </a:t>
            </a:r>
            <a:r>
              <a:rPr lang="ar-EG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اعتبار العلاقة بين الجهاز الإداري والمعلمات علاقة زمالة </a:t>
            </a: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وود </a:t>
            </a:r>
            <a:r>
              <a:rPr lang="ar-EG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ورعاية بعيدة عن جو التسلط  ، وهدفها التقويم البناء وتقديم النصح والإرشاد والتوجيه والمساعدة للمعلمات ، للنهوض بالعملية التربوية علي أكمل </a:t>
            </a: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وجه.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ثالثاً : مبني الروضة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ar-EG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يلعب </a:t>
            </a:r>
            <a:r>
              <a:rPr lang="ar-EG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مبني الروضة دوراً أساسياً في تهيئة البيئة التربوية المناسبة للنمو المتكامل للأطفال وفي تحقيق الشعور بالانتماء لبيئة الروضة . لذلك يجب أن يكون مبني الروضة مناسباً من حيث : التصميم والمساحة ، الغرف ، المقاعد والكراسي ، التهوية ، الإضاءة ، درجة الحرارة ، المرافق ، الأدوات والأجهزة والوسائل التعليمية </a:t>
            </a: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ar-EG" sz="1600" b="1" dirty="0" smtClean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رابعاً </a:t>
            </a:r>
            <a:r>
              <a:rPr lang="ar-EG" sz="16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المنهج </a:t>
            </a:r>
            <a:r>
              <a:rPr lang="ar-EG" sz="16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الدراسي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:</a:t>
            </a:r>
            <a:r>
              <a:rPr lang="ar-EG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ar-EG" sz="16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يعتبر </a:t>
            </a:r>
            <a:r>
              <a:rPr lang="ar-EG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المنهج الدراسي عنصراً هاماً من </a:t>
            </a: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عناصر الروضة </a:t>
            </a:r>
            <a:r>
              <a:rPr lang="ar-EG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كبيئة تربوية . ويلعب هذا المنهج دوراً هاماً في تربية الطفل بيئياً لما يتضمنه من </a:t>
            </a: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أهداف وخبرات ( مفاهيم </a:t>
            </a:r>
            <a:r>
              <a:rPr lang="ar-EG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واتجاهات وقيم ومهارات بيئية </a:t>
            </a: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وطرق وأنشطة ووسائل تعليمية </a:t>
            </a:r>
            <a:r>
              <a:rPr lang="ar-EG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مناسبة . ويعتبر منهج النشاط أكثر المناهج الدراسية ملائمة لطبيعة طفل الروضة . </a:t>
            </a:r>
            <a:r>
              <a:rPr lang="ar-EG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ويعتبر مدخل الدمج مناسباً لتضمين التربية البيئية في منهج الروضة 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54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25500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الخبرات البيئية المناسبة لأطفال الروضة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638300"/>
            <a:ext cx="9872871" cy="4457700"/>
          </a:xfrm>
        </p:spPr>
        <p:txBody>
          <a:bodyPr/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الخبرات البيئية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وهي الخبرات المتعلقة بالبيئة التي يعيش فيها الفرد ، وتم تصنيفها إلي ثلاثة أصناف هي : خبرات معرفية ، خبرات مهارية </a:t>
            </a:r>
            <a:r>
              <a:rPr lang="ar-E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، </a:t>
            </a:r>
            <a:r>
              <a:rPr lang="ar-SA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خبرات وجدانية</a:t>
            </a:r>
            <a:r>
              <a:rPr lang="ar-E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والخبرات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المعرفية البيئية المناسبة لأطفال الروضة هي المعلومات البيئية المناسبة لهم ، وتشمل : الحقائق والمفاهيم والتعميمات البيئية المناسبة </a:t>
            </a:r>
            <a:r>
              <a:rPr lang="ar-SA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 الخبرات المهارية البيئية المناسبة لأطفال الروضة هي المهارات البيئية المناسبة لهم ، وتشمل : المهارات العقلية البيئية والمهارات الحركية البيئية والمهارات الاجتماعية </a:t>
            </a:r>
            <a:r>
              <a:rPr lang="ar-E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</a:pPr>
            <a:r>
              <a:rPr lang="ar-EG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أما الخبرات الوجدانية البيئية المناسبة لأطفال الروضة فهي الوعي البيئي والميول والاتجاهات وأوجه التقدير والقيم البيئية المناسبة لهم </a:t>
            </a:r>
            <a:r>
              <a:rPr lang="ar-EG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r" rtl="1">
              <a:lnSpc>
                <a:spcPct val="115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5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65200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الطرق والأنشطة التعليمية المناسبة للتربية البيئية لأطفال الروضة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663700"/>
            <a:ext cx="9872871" cy="4432300"/>
          </a:xfrm>
        </p:spPr>
        <p:txBody>
          <a:bodyPr/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تعد الطرق والأنشطة والوسائل التعليمية المناسبة لاكتساب الخبرات التربوية في الروضة أحد الأبعاد الرئيسية لمنهج الروضة . ويجب علي معلمة الروضة تهيئة البيئة التربوية واختيار الطرق التربوية والأنشطة والوسائل التعليمية المناسبة لمساعدة الأطفال علي اكتساب الخبرات التربوية الملائمة لهم في هذه المرحلة </a:t>
            </a:r>
            <a:r>
              <a:rPr lang="ar-S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ar-EG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dirty="0" smtClean="0">
                <a:solidFill>
                  <a:schemeClr val="tx1"/>
                </a:solidFill>
              </a:rPr>
              <a:t>ومن الطرق المناسبة للتربية البيئية لأطفال الروضة : طريقة العرض التوضيحي ، طريقة المناقشة ، طريقة الاكتشاف الموجه ، الطريقة الاستنباطية .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dirty="0" smtClean="0">
                <a:solidFill>
                  <a:schemeClr val="tx1"/>
                </a:solidFill>
              </a:rPr>
              <a:t>ومن الأنشطة التعليمية المناسبة للتربية البيئية لأطفال الروضة : الألعاب التعليمية ، 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dirty="0" smtClean="0">
                <a:solidFill>
                  <a:schemeClr val="tx1"/>
                </a:solidFill>
              </a:rPr>
              <a:t>والرحلات التعليمية ، الأنشطة الموسيقية كالأغاني والأناشيد التعليمية ، الأنشطة القصصية ، الأنشطة الفنية ، الأنشطة الحركية 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ar-EG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أسئلة للتقويم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3000" y="1612900"/>
            <a:ext cx="9872871" cy="4483100"/>
          </a:xfrm>
        </p:spPr>
        <p:txBody>
          <a:bodyPr>
            <a:normAutofit fontScale="77500" lnSpcReduction="2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عزيزتي الطالبة ................. أجيبي عن الأسئلة التالية :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 أذكري مفهوم كل من :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التربية البيئية لطفل الروضة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العرض التوضيحي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</a:t>
            </a:r>
            <a:r>
              <a:rPr lang="ar-EG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الاكتشاف </a:t>
            </a: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الموجة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المناقشة </a:t>
            </a:r>
            <a:r>
              <a:rPr lang="ar-EG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اللعب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الرحلة التعليمية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 وضحي عناصر الروضة كبيئة تربوية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3- اكتبي بعض المفاهيم البيئية المناسبة لأطفال الروضة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4- قارني بين </a:t>
            </a:r>
            <a:r>
              <a:rPr lang="ar-EG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أسلوب الاكتشاف </a:t>
            </a: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الموجة </a:t>
            </a:r>
            <a:r>
              <a:rPr lang="ar-EG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والأسلوب الاستنباطي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5- وضحي أهمية كل من القصص والأغاني والرحلات التعليمية لطفل الروضة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8- أكتبي أمثلة لرحلات تعليمية مناسبة لأطفال الروضة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9- أكتبي قصة تتضمن خبرة بيئية مناسبة لطفل الروضة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10- أكتبي أغنية تتضمن خبرة بيئية مناسبة لطفل الروضة 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01103"/>
      </p:ext>
    </p:extLst>
  </p:cSld>
  <p:clrMapOvr>
    <a:masterClrMapping/>
  </p:clrMapOvr>
</p:sld>
</file>

<file path=ppt/theme/theme1.xml><?xml version="1.0" encoding="utf-8"?>
<a:theme xmlns:a="http://schemas.openxmlformats.org/drawingml/2006/main" name="الأساس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الأساس</Template>
  <TotalTime>124</TotalTime>
  <Words>845</Words>
  <Application>Microsoft Office PowerPoint</Application>
  <PresentationFormat>ملء الشاشة</PresentationFormat>
  <Paragraphs>64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Corbel</vt:lpstr>
      <vt:lpstr>Tahoma</vt:lpstr>
      <vt:lpstr>Times New Roman</vt:lpstr>
      <vt:lpstr>الأساس</vt:lpstr>
      <vt:lpstr>محاضرة في التربية البيئية لطفل الروضة  إعداد د. عواطف حسان عبد الحميد</vt:lpstr>
      <vt:lpstr> 1 – مفهوم التربية البيئية لطفل الروضة </vt:lpstr>
      <vt:lpstr> 2- أهداف التربية البيئية في رياض الأطفال</vt:lpstr>
      <vt:lpstr> 3- مكونات الروضة كبيئة تربوية </vt:lpstr>
      <vt:lpstr>الخبرات البيئية المناسبة لأطفال الروضة </vt:lpstr>
      <vt:lpstr>الطرق والأنشطة التعليمية المناسبة للتربية البيئية لأطفال الروضة</vt:lpstr>
      <vt:lpstr>أسئلة للتقويم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التربية البيئية لطفل الروضة</dc:title>
  <dc:creator>Windows User</dc:creator>
  <cp:lastModifiedBy>Windows User</cp:lastModifiedBy>
  <cp:revision>28</cp:revision>
  <dcterms:created xsi:type="dcterms:W3CDTF">2021-02-10T18:26:36Z</dcterms:created>
  <dcterms:modified xsi:type="dcterms:W3CDTF">2021-05-21T20:13:44Z</dcterms:modified>
</cp:coreProperties>
</file>